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Playfair Display"/>
      <p:regular r:id="rId11"/>
      <p:bold r:id="rId12"/>
      <p:italic r:id="rId13"/>
      <p:boldItalic r:id="rId14"/>
    </p:embeddedFont>
    <p:embeddedFont>
      <p:font typeface="Montserrat"/>
      <p:regular r:id="rId15"/>
      <p:bold r:id="rId16"/>
      <p:italic r:id="rId17"/>
      <p:boldItalic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font" Target="fonts/PlayfairDisplay-regular.fntdata"/><Relationship Id="rId10" Type="http://schemas.openxmlformats.org/officeDocument/2006/relationships/slide" Target="slides/slide5.xml"/><Relationship Id="rId13" Type="http://schemas.openxmlformats.org/officeDocument/2006/relationships/font" Target="fonts/PlayfairDisplay-italic.fntdata"/><Relationship Id="rId12" Type="http://schemas.openxmlformats.org/officeDocument/2006/relationships/font" Target="fonts/PlayfairDispl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font" Target="fonts/PlayfairDisplay-boldItalic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8d11c7e1da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8d11c7e1da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eee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8d11c7e1da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8d11c7e1d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-Using Math and Map to create a 3d environment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0004436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0004436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8d11c7e1d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8d11c7e1d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eee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3 Dudes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en" sz="1300"/>
              <a:t>By: Logan Rosser, Kaleb Maulding, Connor Ostrowski</a:t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33"/>
              <a:t>Doom Like Game</a:t>
            </a:r>
            <a:r>
              <a:rPr lang="en"/>
              <a:t> 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Will be a single player FPS shooter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Gonna have different types of enemies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Player shoots the enemies and wins if they defeat them all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Player has set health and loses when it hits zero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Pick Up</a:t>
            </a:r>
            <a:r>
              <a:rPr lang="en"/>
              <a:t> medkit to heal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Python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BurnDown Chart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234075"/>
            <a:ext cx="375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-15 tasks to complete over 8 weeks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-major tasks are creating 3D </a:t>
            </a:r>
            <a:r>
              <a:rPr lang="en"/>
              <a:t>environment using raycasting algorithm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-Creating enemy pathfinding algorithm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-implementing player movement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-implementing damage and health mechanics for player and enemy</a:t>
            </a:r>
            <a:endParaRPr/>
          </a:p>
        </p:txBody>
      </p:sp>
      <p:pic>
        <p:nvPicPr>
          <p:cNvPr id="72" name="Google Shape;72;p15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1800" y="1365375"/>
            <a:ext cx="4700499" cy="300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2530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234075"/>
            <a:ext cx="39204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 are using pygame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Using math and map </a:t>
            </a:r>
            <a:r>
              <a:rPr lang="en"/>
              <a:t>library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Importing sprites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Importing audio</a:t>
            </a:r>
            <a:endParaRPr/>
          </a:p>
        </p:txBody>
      </p:sp>
      <p:sp>
        <p:nvSpPr>
          <p:cNvPr id="79" name="Google Shape;79;p16"/>
          <p:cNvSpPr txBox="1"/>
          <p:nvPr>
            <p:ph type="title"/>
          </p:nvPr>
        </p:nvSpPr>
        <p:spPr>
          <a:xfrm>
            <a:off x="5221450" y="661375"/>
            <a:ext cx="295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Possible Features</a:t>
            </a:r>
            <a:endParaRPr/>
          </a:p>
        </p:txBody>
      </p:sp>
      <p:sp>
        <p:nvSpPr>
          <p:cNvPr id="80" name="Google Shape;80;p16"/>
          <p:cNvSpPr txBox="1"/>
          <p:nvPr>
            <p:ph type="title"/>
          </p:nvPr>
        </p:nvSpPr>
        <p:spPr>
          <a:xfrm>
            <a:off x="5221450" y="1308450"/>
            <a:ext cx="2530500" cy="25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 sz="18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Health regen</a:t>
            </a:r>
            <a:endParaRPr sz="18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 sz="18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Scoreboard</a:t>
            </a:r>
            <a:endParaRPr sz="18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 sz="18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Multiple guns</a:t>
            </a:r>
            <a:endParaRPr sz="18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 sz="18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Multiple levels</a:t>
            </a:r>
            <a:endParaRPr sz="18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 sz="18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Pack A Punch</a:t>
            </a:r>
            <a:r>
              <a:rPr lang="en" sz="18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system</a:t>
            </a:r>
            <a:endParaRPr sz="18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Char char="-"/>
            </a:pPr>
            <a:r>
              <a:rPr lang="en" sz="1800"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Ammo features</a:t>
            </a:r>
            <a:endParaRPr sz="1800"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Preview of Final Product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72200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9700"/>
            <a:ext cx="3040074" cy="333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94625" y="1179700"/>
            <a:ext cx="2437676" cy="3334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54550" y="1179700"/>
            <a:ext cx="3040076" cy="333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